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 Light" panose="020B0604020202020204" charset="0"/>
      <p:regular r:id="rId17"/>
    </p:embeddedFont>
    <p:embeddedFont>
      <p:font typeface="Cabin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li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svg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26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24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25.png"/><Relationship Id="rId19" Type="http://schemas.openxmlformats.org/officeDocument/2006/relationships/image" Target="../media/image41.svg"/><Relationship Id="rId4" Type="http://schemas.openxmlformats.org/officeDocument/2006/relationships/image" Target="../media/image22.png"/><Relationship Id="rId9" Type="http://schemas.openxmlformats.org/officeDocument/2006/relationships/image" Target="../media/image31.svg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6827" y="711862"/>
            <a:ext cx="13357351" cy="5868508"/>
            <a:chOff x="0" y="0"/>
            <a:chExt cx="4636802" cy="20371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037163"/>
            </a:xfrm>
            <a:custGeom>
              <a:avLst/>
              <a:gdLst/>
              <a:ahLst/>
              <a:cxnLst/>
              <a:rect l="l" t="t" r="r" b="b"/>
              <a:pathLst>
                <a:path w="4636801" h="2037163">
                  <a:moveTo>
                    <a:pt x="0" y="0"/>
                  </a:moveTo>
                  <a:lnTo>
                    <a:pt x="4636801" y="0"/>
                  </a:lnTo>
                  <a:lnTo>
                    <a:pt x="4636801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94243" y="6580369"/>
            <a:ext cx="5149262" cy="1227552"/>
            <a:chOff x="0" y="0"/>
            <a:chExt cx="1878465" cy="447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8465" cy="447814"/>
            </a:xfrm>
            <a:custGeom>
              <a:avLst/>
              <a:gdLst/>
              <a:ahLst/>
              <a:cxnLst/>
              <a:rect l="l" t="t" r="r" b="b"/>
              <a:pathLst>
                <a:path w="1878465" h="447814">
                  <a:moveTo>
                    <a:pt x="0" y="0"/>
                  </a:moveTo>
                  <a:lnTo>
                    <a:pt x="1878465" y="0"/>
                  </a:lnTo>
                  <a:lnTo>
                    <a:pt x="1878465" y="447814"/>
                  </a:lnTo>
                  <a:lnTo>
                    <a:pt x="0" y="447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550778" y="6975509"/>
            <a:ext cx="478189" cy="478189"/>
          </a:xfrm>
          <a:custGeom>
            <a:avLst/>
            <a:gdLst/>
            <a:ahLst/>
            <a:cxnLst/>
            <a:rect l="l" t="t" r="r" b="b"/>
            <a:pathLst>
              <a:path w="478189" h="478189">
                <a:moveTo>
                  <a:pt x="0" y="0"/>
                </a:moveTo>
                <a:lnTo>
                  <a:pt x="478189" y="0"/>
                </a:lnTo>
                <a:lnTo>
                  <a:pt x="478189" y="478189"/>
                </a:lnTo>
                <a:lnTo>
                  <a:pt x="0" y="478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6827" y="6548237"/>
            <a:ext cx="4543784" cy="1350373"/>
            <a:chOff x="0" y="0"/>
            <a:chExt cx="1746870" cy="51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6870" cy="519155"/>
            </a:xfrm>
            <a:custGeom>
              <a:avLst/>
              <a:gdLst/>
              <a:ahLst/>
              <a:cxnLst/>
              <a:rect l="l" t="t" r="r" b="b"/>
              <a:pathLst>
                <a:path w="1746870" h="519155">
                  <a:moveTo>
                    <a:pt x="0" y="0"/>
                  </a:moveTo>
                  <a:lnTo>
                    <a:pt x="1746870" y="0"/>
                  </a:lnTo>
                  <a:lnTo>
                    <a:pt x="1746870" y="519155"/>
                  </a:lnTo>
                  <a:lnTo>
                    <a:pt x="0" y="5191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13206" y="7002225"/>
            <a:ext cx="693582" cy="469114"/>
          </a:xfrm>
          <a:custGeom>
            <a:avLst/>
            <a:gdLst/>
            <a:ahLst/>
            <a:cxnLst/>
            <a:rect l="l" t="t" r="r" b="b"/>
            <a:pathLst>
              <a:path w="693582" h="469114">
                <a:moveTo>
                  <a:pt x="0" y="0"/>
                </a:moveTo>
                <a:lnTo>
                  <a:pt x="693583" y="0"/>
                </a:lnTo>
                <a:lnTo>
                  <a:pt x="693583" y="469114"/>
                </a:lnTo>
                <a:lnTo>
                  <a:pt x="0" y="469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143505" y="3845986"/>
            <a:ext cx="7474277" cy="5831917"/>
            <a:chOff x="0" y="0"/>
            <a:chExt cx="3237241" cy="25259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37241" cy="2525906"/>
            </a:xfrm>
            <a:custGeom>
              <a:avLst/>
              <a:gdLst/>
              <a:ahLst/>
              <a:cxnLst/>
              <a:rect l="l" t="t" r="r" b="b"/>
              <a:pathLst>
                <a:path w="3237241" h="2525906">
                  <a:moveTo>
                    <a:pt x="0" y="0"/>
                  </a:moveTo>
                  <a:lnTo>
                    <a:pt x="3237241" y="0"/>
                  </a:lnTo>
                  <a:lnTo>
                    <a:pt x="3237241" y="2525906"/>
                  </a:lnTo>
                  <a:lnTo>
                    <a:pt x="0" y="252590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0206507" y="4058425"/>
            <a:ext cx="7052793" cy="5407039"/>
          </a:xfrm>
          <a:custGeom>
            <a:avLst/>
            <a:gdLst/>
            <a:ahLst/>
            <a:cxnLst/>
            <a:rect l="l" t="t" r="r" b="b"/>
            <a:pathLst>
              <a:path w="7052793" h="5407039">
                <a:moveTo>
                  <a:pt x="0" y="0"/>
                </a:moveTo>
                <a:lnTo>
                  <a:pt x="7052793" y="0"/>
                </a:lnTo>
                <a:lnTo>
                  <a:pt x="7052793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9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257567" y="6937409"/>
            <a:ext cx="407447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Project 2 - 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4165" y="6972241"/>
            <a:ext cx="3021645" cy="48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  <a:spcBef>
                <a:spcPct val="0"/>
              </a:spcBef>
            </a:pPr>
            <a:r>
              <a:rPr lang="en-US" sz="2846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C2312L - Group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5106" y="1321861"/>
            <a:ext cx="11816439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Billiards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Management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98817" y="4274682"/>
            <a:ext cx="9996205" cy="5635360"/>
          </a:xfrm>
          <a:custGeom>
            <a:avLst/>
            <a:gdLst/>
            <a:ahLst/>
            <a:cxnLst/>
            <a:rect l="l" t="t" r="r" b="b"/>
            <a:pathLst>
              <a:path w="9996205" h="5635360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Users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305210"/>
            <a:ext cx="14369577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users information with create and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250" y="6133755"/>
            <a:ext cx="6492039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Role - Permission details with full CRUD operations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150" y="3890870"/>
            <a:ext cx="6477139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Username / Fullname / Phone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5986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30786"/>
            <a:ext cx="14369577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customer’s account and perform create /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6570267"/>
            <a:ext cx="6902841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customer list with key details 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4317287"/>
            <a:ext cx="6205190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Name / Phone Number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4441" y="4274682"/>
            <a:ext cx="9970106" cy="5635360"/>
          </a:xfrm>
          <a:custGeom>
            <a:avLst/>
            <a:gdLst/>
            <a:ahLst/>
            <a:cxnLst/>
            <a:rect l="l" t="t" r="r" b="b"/>
            <a:pathLst>
              <a:path w="9970106" h="5635360">
                <a:moveTo>
                  <a:pt x="0" y="0"/>
                </a:moveTo>
                <a:lnTo>
                  <a:pt x="9970106" y="0"/>
                </a:lnTo>
                <a:lnTo>
                  <a:pt x="9970106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Report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06606"/>
            <a:ext cx="14497008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43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business reports for revenue, customer trends, popular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3490885"/>
            <a:ext cx="6885017" cy="519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View revenue, customer, and product reports.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reports in table, chart, or graph.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Apply filters and manage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89124" y="1275313"/>
            <a:ext cx="14487540" cy="8529539"/>
          </a:xfrm>
          <a:custGeom>
            <a:avLst/>
            <a:gdLst/>
            <a:ahLst/>
            <a:cxnLst/>
            <a:rect l="l" t="t" r="r" b="b"/>
            <a:pathLst>
              <a:path w="14487540" h="8529539">
                <a:moveTo>
                  <a:pt x="0" y="0"/>
                </a:moveTo>
                <a:lnTo>
                  <a:pt x="14487540" y="0"/>
                </a:lnTo>
                <a:lnTo>
                  <a:pt x="14487540" y="8529539"/>
                </a:lnTo>
                <a:lnTo>
                  <a:pt x="0" y="852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26479" y="1322830"/>
            <a:ext cx="14212829" cy="8434505"/>
          </a:xfrm>
          <a:custGeom>
            <a:avLst/>
            <a:gdLst/>
            <a:ahLst/>
            <a:cxnLst/>
            <a:rect l="l" t="t" r="r" b="b"/>
            <a:pathLst>
              <a:path w="14212829" h="8434505">
                <a:moveTo>
                  <a:pt x="0" y="0"/>
                </a:moveTo>
                <a:lnTo>
                  <a:pt x="14212829" y="0"/>
                </a:lnTo>
                <a:lnTo>
                  <a:pt x="14212829" y="8434505"/>
                </a:lnTo>
                <a:lnTo>
                  <a:pt x="0" y="843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Entity Relationship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857963" y="2402631"/>
            <a:ext cx="13076558" cy="449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watching!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792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C2312L - Group1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5767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Project2 -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818898"/>
            <a:ext cx="17263314" cy="8649204"/>
            <a:chOff x="0" y="0"/>
            <a:chExt cx="4636802" cy="2323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323114"/>
            </a:xfrm>
            <a:custGeom>
              <a:avLst/>
              <a:gdLst/>
              <a:ahLst/>
              <a:cxnLst/>
              <a:rect l="l" t="t" r="r" b="b"/>
              <a:pathLst>
                <a:path w="4636801" h="2323114">
                  <a:moveTo>
                    <a:pt x="0" y="0"/>
                  </a:moveTo>
                  <a:lnTo>
                    <a:pt x="4636801" y="0"/>
                  </a:lnTo>
                  <a:lnTo>
                    <a:pt x="4636801" y="2323114"/>
                  </a:lnTo>
                  <a:lnTo>
                    <a:pt x="0" y="23231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234" y="2920940"/>
            <a:ext cx="3602054" cy="3487820"/>
            <a:chOff x="0" y="0"/>
            <a:chExt cx="2103885" cy="2037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005155" y="2905436"/>
            <a:ext cx="3602054" cy="3487820"/>
            <a:chOff x="0" y="0"/>
            <a:chExt cx="2103885" cy="20371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54670" y="2974234"/>
            <a:ext cx="3602054" cy="3487820"/>
            <a:chOff x="0" y="0"/>
            <a:chExt cx="2103885" cy="20371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37452" y="2974234"/>
            <a:ext cx="3602054" cy="3487820"/>
            <a:chOff x="0" y="0"/>
            <a:chExt cx="2103885" cy="20371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06224" y="2920940"/>
            <a:ext cx="3775535" cy="4903446"/>
          </a:xfrm>
          <a:custGeom>
            <a:avLst/>
            <a:gdLst/>
            <a:ahLst/>
            <a:cxnLst/>
            <a:rect l="l" t="t" r="r" b="b"/>
            <a:pathLst>
              <a:path w="3775535" h="4903446">
                <a:moveTo>
                  <a:pt x="0" y="0"/>
                </a:moveTo>
                <a:lnTo>
                  <a:pt x="3775535" y="0"/>
                </a:lnTo>
                <a:lnTo>
                  <a:pt x="3775535" y="4903446"/>
                </a:lnTo>
                <a:lnTo>
                  <a:pt x="0" y="4903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37" r="-1493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02759" y="2974234"/>
            <a:ext cx="3671440" cy="4850152"/>
          </a:xfrm>
          <a:custGeom>
            <a:avLst/>
            <a:gdLst/>
            <a:ahLst/>
            <a:cxnLst/>
            <a:rect l="l" t="t" r="r" b="b"/>
            <a:pathLst>
              <a:path w="3671440" h="4850152">
                <a:moveTo>
                  <a:pt x="0" y="0"/>
                </a:moveTo>
                <a:lnTo>
                  <a:pt x="3671439" y="0"/>
                </a:lnTo>
                <a:lnTo>
                  <a:pt x="367143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796" t="-77266" r="-239751" b="-16311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2295" y="2974234"/>
            <a:ext cx="3575789" cy="4850152"/>
          </a:xfrm>
          <a:custGeom>
            <a:avLst/>
            <a:gdLst/>
            <a:ahLst/>
            <a:cxnLst/>
            <a:rect l="l" t="t" r="r" b="b"/>
            <a:pathLst>
              <a:path w="3575789" h="4850152">
                <a:moveTo>
                  <a:pt x="0" y="0"/>
                </a:moveTo>
                <a:lnTo>
                  <a:pt x="3575789" y="0"/>
                </a:lnTo>
                <a:lnTo>
                  <a:pt x="357578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467" b="-660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02009" y="2905436"/>
            <a:ext cx="3274044" cy="4918950"/>
          </a:xfrm>
          <a:custGeom>
            <a:avLst/>
            <a:gdLst/>
            <a:ahLst/>
            <a:cxnLst/>
            <a:rect l="l" t="t" r="r" b="b"/>
            <a:pathLst>
              <a:path w="3274044" h="4918950">
                <a:moveTo>
                  <a:pt x="0" y="0"/>
                </a:moveTo>
                <a:lnTo>
                  <a:pt x="3274043" y="0"/>
                </a:lnTo>
                <a:lnTo>
                  <a:pt x="3274043" y="4918950"/>
                </a:lnTo>
                <a:lnTo>
                  <a:pt x="0" y="491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503" b="-2199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65695" y="2313752"/>
            <a:ext cx="3656593" cy="4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3112" b="1" spc="-4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Văn Hiếu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47600" y="2281094"/>
            <a:ext cx="3981756" cy="50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389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Việt Long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3150" y="2306741"/>
            <a:ext cx="3784059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3221" b="1" spc="-48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Đức Mạnh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78453" y="2275107"/>
            <a:ext cx="3954487" cy="51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366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Lưu Minh Quân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Team 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551974"/>
            <a:ext cx="17263314" cy="9125929"/>
            <a:chOff x="0" y="0"/>
            <a:chExt cx="4636802" cy="2451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451159"/>
            </a:xfrm>
            <a:custGeom>
              <a:avLst/>
              <a:gdLst/>
              <a:ahLst/>
              <a:cxnLst/>
              <a:rect l="l" t="t" r="r" b="b"/>
              <a:pathLst>
                <a:path w="4636801" h="2451159">
                  <a:moveTo>
                    <a:pt x="0" y="0"/>
                  </a:moveTo>
                  <a:lnTo>
                    <a:pt x="4636801" y="0"/>
                  </a:lnTo>
                  <a:lnTo>
                    <a:pt x="4636801" y="2451159"/>
                  </a:lnTo>
                  <a:lnTo>
                    <a:pt x="0" y="2451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3682" y="1371600"/>
            <a:ext cx="5990138" cy="4059997"/>
          </a:xfrm>
          <a:custGeom>
            <a:avLst/>
            <a:gdLst/>
            <a:ahLst/>
            <a:cxnLst/>
            <a:rect l="l" t="t" r="r" b="b"/>
            <a:pathLst>
              <a:path w="5990138" h="4059997">
                <a:moveTo>
                  <a:pt x="0" y="0"/>
                </a:moveTo>
                <a:lnTo>
                  <a:pt x="5990138" y="0"/>
                </a:lnTo>
                <a:lnTo>
                  <a:pt x="5990138" y="4059997"/>
                </a:lnTo>
                <a:lnTo>
                  <a:pt x="0" y="405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05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426" y="1650183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Project 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1434" y="33974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Pool Tables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1434" y="410088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1434" y="48043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 Details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1434" y="550778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Products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1434" y="621123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Users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1434" y="691468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1434" y="761813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Report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4426" y="2513006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Project’s Functions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4426" y="8506338"/>
            <a:ext cx="7695268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 Database &amp; ERD Diagram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455302" y="5431597"/>
            <a:ext cx="5450129" cy="4178353"/>
          </a:xfrm>
          <a:custGeom>
            <a:avLst/>
            <a:gdLst/>
            <a:ahLst/>
            <a:cxnLst/>
            <a:rect l="l" t="t" r="r" b="b"/>
            <a:pathLst>
              <a:path w="5450129" h="4178353">
                <a:moveTo>
                  <a:pt x="0" y="0"/>
                </a:moveTo>
                <a:lnTo>
                  <a:pt x="5450129" y="0"/>
                </a:lnTo>
                <a:lnTo>
                  <a:pt x="5450129" y="4178353"/>
                </a:lnTo>
                <a:lnTo>
                  <a:pt x="0" y="417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9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0806" y="544821"/>
            <a:ext cx="16886976" cy="9133082"/>
            <a:chOff x="0" y="0"/>
            <a:chExt cx="7615175" cy="4118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5175" cy="4118560"/>
            </a:xfrm>
            <a:custGeom>
              <a:avLst/>
              <a:gdLst/>
              <a:ahLst/>
              <a:cxnLst/>
              <a:rect l="l" t="t" r="r" b="b"/>
              <a:pathLst>
                <a:path w="7615175" h="4118560">
                  <a:moveTo>
                    <a:pt x="0" y="0"/>
                  </a:moveTo>
                  <a:lnTo>
                    <a:pt x="7615175" y="0"/>
                  </a:lnTo>
                  <a:lnTo>
                    <a:pt x="7615175" y="4118560"/>
                  </a:lnTo>
                  <a:lnTo>
                    <a:pt x="0" y="4118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044238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Project Purpose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0646" y="5608374"/>
            <a:ext cx="1336634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Track revenue efficiently.</a:t>
            </a:r>
          </a:p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Enhance customer experience.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0646" y="1916891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Provide comprehensive solution for billiard club management.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646" y="3773224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Help owners streamline the management process: managing pool tables, orders, products, and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9902" y="1427275"/>
            <a:ext cx="17345661" cy="8528380"/>
            <a:chOff x="0" y="0"/>
            <a:chExt cx="3610717" cy="1775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0716" cy="1775289"/>
            </a:xfrm>
            <a:custGeom>
              <a:avLst/>
              <a:gdLst/>
              <a:ahLst/>
              <a:cxnLst/>
              <a:rect l="l" t="t" r="r" b="b"/>
              <a:pathLst>
                <a:path w="3610716" h="1775289">
                  <a:moveTo>
                    <a:pt x="7588" y="0"/>
                  </a:moveTo>
                  <a:lnTo>
                    <a:pt x="3603129" y="0"/>
                  </a:lnTo>
                  <a:cubicBezTo>
                    <a:pt x="3605141" y="0"/>
                    <a:pt x="3607071" y="799"/>
                    <a:pt x="3608494" y="2222"/>
                  </a:cubicBezTo>
                  <a:cubicBezTo>
                    <a:pt x="3609917" y="3645"/>
                    <a:pt x="3610716" y="5575"/>
                    <a:pt x="3610716" y="7588"/>
                  </a:cubicBezTo>
                  <a:lnTo>
                    <a:pt x="3610716" y="1767701"/>
                  </a:lnTo>
                  <a:cubicBezTo>
                    <a:pt x="3610716" y="1771892"/>
                    <a:pt x="3607319" y="1775289"/>
                    <a:pt x="3603129" y="1775289"/>
                  </a:cubicBezTo>
                  <a:lnTo>
                    <a:pt x="7588" y="1775289"/>
                  </a:lnTo>
                  <a:cubicBezTo>
                    <a:pt x="3397" y="1775289"/>
                    <a:pt x="0" y="1771892"/>
                    <a:pt x="0" y="1767701"/>
                  </a:cubicBezTo>
                  <a:lnTo>
                    <a:pt x="0" y="7588"/>
                  </a:lnTo>
                  <a:cubicBezTo>
                    <a:pt x="0" y="3397"/>
                    <a:pt x="3397" y="0"/>
                    <a:pt x="75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10717" cy="1813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Program’s Functions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38567"/>
            <a:ext cx="16916400" cy="8299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60002" y="4250149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Pool Tables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892" y="2397764"/>
            <a:ext cx="1536131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pool tables and orders with advanced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1892" y="3676109"/>
            <a:ext cx="6543947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Quick 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892" y="6891726"/>
            <a:ext cx="6885679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pooltable categories</a:t>
            </a:r>
          </a:p>
          <a:p>
            <a:pPr algn="l">
              <a:lnSpc>
                <a:spcPts val="51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892" y="5117536"/>
            <a:ext cx="6543947" cy="113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Create, update pool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275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569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539396"/>
            <a:ext cx="14369577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Orders table with advanced filtering options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654337"/>
            <a:ext cx="6226897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23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Print invoices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924805"/>
            <a:ext cx="647713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Orders by name / phone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54747"/>
            <a:ext cx="647713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new Order, tables and items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4785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 Details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94672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 Details view with necessary information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246154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 information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172752"/>
            <a:ext cx="66966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Change Status of </a:t>
            </a:r>
          </a:p>
          <a:p>
            <a:pPr algn="l">
              <a:lnSpc>
                <a:spcPts val="5519"/>
              </a:lnSpc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     Booking Table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68608"/>
            <a:ext cx="669666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Update Order Items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800" y="4324006"/>
            <a:ext cx="66817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Booking, Order Item / Finish 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Products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3800" y="2473447"/>
            <a:ext cx="143695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products list by each seperated category.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4043129"/>
            <a:ext cx="649203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3800" y="5593762"/>
            <a:ext cx="6492039" cy="29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7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operations for products and 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305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Open Sans Light</vt:lpstr>
      <vt:lpstr>Cabin</vt:lpstr>
      <vt:lpstr>DM Sans Bold</vt:lpstr>
      <vt:lpstr>Calibri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BilliardsManagement_Slide</dc:title>
  <cp:lastModifiedBy>Admin</cp:lastModifiedBy>
  <cp:revision>3</cp:revision>
  <dcterms:created xsi:type="dcterms:W3CDTF">2006-08-16T00:00:00Z</dcterms:created>
  <dcterms:modified xsi:type="dcterms:W3CDTF">2025-03-24T12:36:48Z</dcterms:modified>
  <dc:identifier>DAGiiW4_hgM</dc:identifier>
</cp:coreProperties>
</file>